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3317200" cy="19659600"/>
  <p:notesSz cx="9296400" cy="14782800"/>
  <p:defaultTextStyle>
    <a:defPPr>
      <a:defRPr lang="en-US"/>
    </a:defPPr>
    <a:lvl1pPr marL="0" algn="l" defTabSz="2455656" rtl="0" eaLnBrk="1" latinLnBrk="0" hangingPunct="1">
      <a:defRPr sz="4802" kern="1200">
        <a:solidFill>
          <a:schemeClr val="tx1"/>
        </a:solidFill>
        <a:latin typeface="+mn-lt"/>
        <a:ea typeface="+mn-ea"/>
        <a:cs typeface="+mn-cs"/>
      </a:defRPr>
    </a:lvl1pPr>
    <a:lvl2pPr marL="1227828" algn="l" defTabSz="2455656" rtl="0" eaLnBrk="1" latinLnBrk="0" hangingPunct="1">
      <a:defRPr sz="4802" kern="1200">
        <a:solidFill>
          <a:schemeClr val="tx1"/>
        </a:solidFill>
        <a:latin typeface="+mn-lt"/>
        <a:ea typeface="+mn-ea"/>
        <a:cs typeface="+mn-cs"/>
      </a:defRPr>
    </a:lvl2pPr>
    <a:lvl3pPr marL="2455656" algn="l" defTabSz="2455656" rtl="0" eaLnBrk="1" latinLnBrk="0" hangingPunct="1">
      <a:defRPr sz="4802" kern="1200">
        <a:solidFill>
          <a:schemeClr val="tx1"/>
        </a:solidFill>
        <a:latin typeface="+mn-lt"/>
        <a:ea typeface="+mn-ea"/>
        <a:cs typeface="+mn-cs"/>
      </a:defRPr>
    </a:lvl3pPr>
    <a:lvl4pPr marL="3683485" algn="l" defTabSz="2455656" rtl="0" eaLnBrk="1" latinLnBrk="0" hangingPunct="1">
      <a:defRPr sz="4802" kern="1200">
        <a:solidFill>
          <a:schemeClr val="tx1"/>
        </a:solidFill>
        <a:latin typeface="+mn-lt"/>
        <a:ea typeface="+mn-ea"/>
        <a:cs typeface="+mn-cs"/>
      </a:defRPr>
    </a:lvl4pPr>
    <a:lvl5pPr marL="4911313" algn="l" defTabSz="2455656" rtl="0" eaLnBrk="1" latinLnBrk="0" hangingPunct="1">
      <a:defRPr sz="4802" kern="1200">
        <a:solidFill>
          <a:schemeClr val="tx1"/>
        </a:solidFill>
        <a:latin typeface="+mn-lt"/>
        <a:ea typeface="+mn-ea"/>
        <a:cs typeface="+mn-cs"/>
      </a:defRPr>
    </a:lvl5pPr>
    <a:lvl6pPr marL="6139141" algn="l" defTabSz="2455656" rtl="0" eaLnBrk="1" latinLnBrk="0" hangingPunct="1">
      <a:defRPr sz="4802" kern="1200">
        <a:solidFill>
          <a:schemeClr val="tx1"/>
        </a:solidFill>
        <a:latin typeface="+mn-lt"/>
        <a:ea typeface="+mn-ea"/>
        <a:cs typeface="+mn-cs"/>
      </a:defRPr>
    </a:lvl6pPr>
    <a:lvl7pPr marL="7366969" algn="l" defTabSz="2455656" rtl="0" eaLnBrk="1" latinLnBrk="0" hangingPunct="1">
      <a:defRPr sz="4802" kern="1200">
        <a:solidFill>
          <a:schemeClr val="tx1"/>
        </a:solidFill>
        <a:latin typeface="+mn-lt"/>
        <a:ea typeface="+mn-ea"/>
        <a:cs typeface="+mn-cs"/>
      </a:defRPr>
    </a:lvl7pPr>
    <a:lvl8pPr marL="8594797" algn="l" defTabSz="2455656" rtl="0" eaLnBrk="1" latinLnBrk="0" hangingPunct="1">
      <a:defRPr sz="4802" kern="1200">
        <a:solidFill>
          <a:schemeClr val="tx1"/>
        </a:solidFill>
        <a:latin typeface="+mn-lt"/>
        <a:ea typeface="+mn-ea"/>
        <a:cs typeface="+mn-cs"/>
      </a:defRPr>
    </a:lvl8pPr>
    <a:lvl9pPr marL="9822626" algn="l" defTabSz="2455656" rtl="0" eaLnBrk="1" latinLnBrk="0" hangingPunct="1">
      <a:defRPr sz="48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92" userDrawn="1">
          <p15:clr>
            <a:srgbClr val="A4A3A4"/>
          </p15:clr>
        </p15:guide>
        <p15:guide id="2" pos="7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C20"/>
    <a:srgbClr val="000000"/>
    <a:srgbClr val="2E5624"/>
    <a:srgbClr val="224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2" autoAdjust="0"/>
    <p:restoredTop sz="94660"/>
  </p:normalViewPr>
  <p:slideViewPr>
    <p:cSldViewPr>
      <p:cViewPr varScale="1">
        <p:scale>
          <a:sx n="30" d="100"/>
          <a:sy n="30" d="100"/>
        </p:scale>
        <p:origin x="1104" y="19"/>
      </p:cViewPr>
      <p:guideLst>
        <p:guide orient="horz" pos="6192"/>
        <p:guide pos="73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989E8-772A-4335-B6B5-6FDF225B50FD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1108075"/>
            <a:ext cx="6575425" cy="554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7021513"/>
            <a:ext cx="7435850" cy="66532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143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1404143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870CB-8765-43BC-BD5E-E3BAF4E7A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2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4242" rtl="0" eaLnBrk="1" latinLnBrk="0" hangingPunct="1">
      <a:defRPr sz="1226" kern="1200">
        <a:solidFill>
          <a:schemeClr val="tx1"/>
        </a:solidFill>
        <a:latin typeface="+mn-lt"/>
        <a:ea typeface="+mn-ea"/>
        <a:cs typeface="+mn-cs"/>
      </a:defRPr>
    </a:lvl1pPr>
    <a:lvl2pPr marL="467121" algn="l" defTabSz="934242" rtl="0" eaLnBrk="1" latinLnBrk="0" hangingPunct="1">
      <a:defRPr sz="1226" kern="1200">
        <a:solidFill>
          <a:schemeClr val="tx1"/>
        </a:solidFill>
        <a:latin typeface="+mn-lt"/>
        <a:ea typeface="+mn-ea"/>
        <a:cs typeface="+mn-cs"/>
      </a:defRPr>
    </a:lvl2pPr>
    <a:lvl3pPr marL="934242" algn="l" defTabSz="934242" rtl="0" eaLnBrk="1" latinLnBrk="0" hangingPunct="1">
      <a:defRPr sz="1226" kern="1200">
        <a:solidFill>
          <a:schemeClr val="tx1"/>
        </a:solidFill>
        <a:latin typeface="+mn-lt"/>
        <a:ea typeface="+mn-ea"/>
        <a:cs typeface="+mn-cs"/>
      </a:defRPr>
    </a:lvl3pPr>
    <a:lvl4pPr marL="1401364" algn="l" defTabSz="934242" rtl="0" eaLnBrk="1" latinLnBrk="0" hangingPunct="1">
      <a:defRPr sz="1226" kern="1200">
        <a:solidFill>
          <a:schemeClr val="tx1"/>
        </a:solidFill>
        <a:latin typeface="+mn-lt"/>
        <a:ea typeface="+mn-ea"/>
        <a:cs typeface="+mn-cs"/>
      </a:defRPr>
    </a:lvl4pPr>
    <a:lvl5pPr marL="1868485" algn="l" defTabSz="934242" rtl="0" eaLnBrk="1" latinLnBrk="0" hangingPunct="1">
      <a:defRPr sz="1226" kern="1200">
        <a:solidFill>
          <a:schemeClr val="tx1"/>
        </a:solidFill>
        <a:latin typeface="+mn-lt"/>
        <a:ea typeface="+mn-ea"/>
        <a:cs typeface="+mn-cs"/>
      </a:defRPr>
    </a:lvl5pPr>
    <a:lvl6pPr marL="2335606" algn="l" defTabSz="934242" rtl="0" eaLnBrk="1" latinLnBrk="0" hangingPunct="1">
      <a:defRPr sz="1226" kern="1200">
        <a:solidFill>
          <a:schemeClr val="tx1"/>
        </a:solidFill>
        <a:latin typeface="+mn-lt"/>
        <a:ea typeface="+mn-ea"/>
        <a:cs typeface="+mn-cs"/>
      </a:defRPr>
    </a:lvl6pPr>
    <a:lvl7pPr marL="2802727" algn="l" defTabSz="934242" rtl="0" eaLnBrk="1" latinLnBrk="0" hangingPunct="1">
      <a:defRPr sz="1226" kern="1200">
        <a:solidFill>
          <a:schemeClr val="tx1"/>
        </a:solidFill>
        <a:latin typeface="+mn-lt"/>
        <a:ea typeface="+mn-ea"/>
        <a:cs typeface="+mn-cs"/>
      </a:defRPr>
    </a:lvl7pPr>
    <a:lvl8pPr marL="3269849" algn="l" defTabSz="934242" rtl="0" eaLnBrk="1" latinLnBrk="0" hangingPunct="1">
      <a:defRPr sz="1226" kern="1200">
        <a:solidFill>
          <a:schemeClr val="tx1"/>
        </a:solidFill>
        <a:latin typeface="+mn-lt"/>
        <a:ea typeface="+mn-ea"/>
        <a:cs typeface="+mn-cs"/>
      </a:defRPr>
    </a:lvl8pPr>
    <a:lvl9pPr marL="3736970" algn="l" defTabSz="934242" rtl="0" eaLnBrk="1" latinLnBrk="0" hangingPunct="1">
      <a:defRPr sz="12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1108075"/>
            <a:ext cx="6575425" cy="5543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870CB-8765-43BC-BD5E-E3BAF4E7A3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8790" y="6107219"/>
            <a:ext cx="19819620" cy="4214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7580" y="11140440"/>
            <a:ext cx="16322040" cy="5024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2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5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77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0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2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5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80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0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71-87E0-4FD9-ADCE-ED5C4D55D9F5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91E3-55A0-4CC0-813D-C0C86D325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4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71-87E0-4FD9-ADCE-ED5C4D55D9F5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91E3-55A0-4CC0-813D-C0C86D325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1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5" y="2202603"/>
            <a:ext cx="13115925" cy="469691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50" y="2202603"/>
            <a:ext cx="38959155" cy="469691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71-87E0-4FD9-ADCE-ED5C4D55D9F5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91E3-55A0-4CC0-813D-C0C86D325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1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71-87E0-4FD9-ADCE-ED5C4D55D9F5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91E3-55A0-4CC0-813D-C0C86D325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9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899" y="12633114"/>
            <a:ext cx="19819620" cy="3904615"/>
          </a:xfrm>
        </p:spPr>
        <p:txBody>
          <a:bodyPr anchor="t"/>
          <a:lstStyle>
            <a:lvl1pPr algn="l">
              <a:defRPr sz="1071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1899" y="8332579"/>
            <a:ext cx="19819620" cy="4300536"/>
          </a:xfrm>
        </p:spPr>
        <p:txBody>
          <a:bodyPr anchor="b"/>
          <a:lstStyle>
            <a:lvl1pPr marL="0" indent="0">
              <a:buNone/>
              <a:defRPr sz="5406">
                <a:solidFill>
                  <a:schemeClr val="tx1">
                    <a:tint val="75000"/>
                  </a:schemeClr>
                </a:solidFill>
              </a:defRPr>
            </a:lvl1pPr>
            <a:lvl2pPr marL="1225785" indent="0">
              <a:buNone/>
              <a:defRPr sz="4794">
                <a:solidFill>
                  <a:schemeClr val="tx1">
                    <a:tint val="75000"/>
                  </a:schemeClr>
                </a:solidFill>
              </a:defRPr>
            </a:lvl2pPr>
            <a:lvl3pPr marL="2451570" indent="0">
              <a:buNone/>
              <a:defRPr sz="4284">
                <a:solidFill>
                  <a:schemeClr val="tx1">
                    <a:tint val="75000"/>
                  </a:schemeClr>
                </a:solidFill>
              </a:defRPr>
            </a:lvl3pPr>
            <a:lvl4pPr marL="3677356" indent="0">
              <a:buNone/>
              <a:defRPr sz="3774">
                <a:solidFill>
                  <a:schemeClr val="tx1">
                    <a:tint val="75000"/>
                  </a:schemeClr>
                </a:solidFill>
              </a:defRPr>
            </a:lvl4pPr>
            <a:lvl5pPr marL="4903141" indent="0">
              <a:buNone/>
              <a:defRPr sz="3774">
                <a:solidFill>
                  <a:schemeClr val="tx1">
                    <a:tint val="75000"/>
                  </a:schemeClr>
                </a:solidFill>
              </a:defRPr>
            </a:lvl5pPr>
            <a:lvl6pPr marL="6128926" indent="0">
              <a:buNone/>
              <a:defRPr sz="3774">
                <a:solidFill>
                  <a:schemeClr val="tx1">
                    <a:tint val="75000"/>
                  </a:schemeClr>
                </a:solidFill>
              </a:defRPr>
            </a:lvl6pPr>
            <a:lvl7pPr marL="7354711" indent="0">
              <a:buNone/>
              <a:defRPr sz="3774">
                <a:solidFill>
                  <a:schemeClr val="tx1">
                    <a:tint val="75000"/>
                  </a:schemeClr>
                </a:solidFill>
              </a:defRPr>
            </a:lvl7pPr>
            <a:lvl8pPr marL="8580496" indent="0">
              <a:buNone/>
              <a:defRPr sz="3774">
                <a:solidFill>
                  <a:schemeClr val="tx1">
                    <a:tint val="75000"/>
                  </a:schemeClr>
                </a:solidFill>
              </a:defRPr>
            </a:lvl8pPr>
            <a:lvl9pPr marL="9806282" indent="0">
              <a:buNone/>
              <a:defRPr sz="37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71-87E0-4FD9-ADCE-ED5C4D55D9F5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91E3-55A0-4CC0-813D-C0C86D325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3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50" y="12842453"/>
            <a:ext cx="26037540" cy="36329304"/>
          </a:xfrm>
        </p:spPr>
        <p:txBody>
          <a:bodyPr/>
          <a:lstStyle>
            <a:lvl1pPr>
              <a:defRPr sz="7548"/>
            </a:lvl1pPr>
            <a:lvl2pPr>
              <a:defRPr sz="6426"/>
            </a:lvl2pPr>
            <a:lvl3pPr>
              <a:defRPr sz="5406"/>
            </a:lvl3pPr>
            <a:lvl4pPr>
              <a:defRPr sz="4794"/>
            </a:lvl4pPr>
            <a:lvl5pPr>
              <a:defRPr sz="4794"/>
            </a:lvl5pPr>
            <a:lvl6pPr>
              <a:defRPr sz="4794"/>
            </a:lvl6pPr>
            <a:lvl7pPr>
              <a:defRPr sz="4794"/>
            </a:lvl7pPr>
            <a:lvl8pPr>
              <a:defRPr sz="4794"/>
            </a:lvl8pPr>
            <a:lvl9pPr>
              <a:defRPr sz="479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40810" y="12842453"/>
            <a:ext cx="26037540" cy="36329304"/>
          </a:xfrm>
        </p:spPr>
        <p:txBody>
          <a:bodyPr/>
          <a:lstStyle>
            <a:lvl1pPr>
              <a:defRPr sz="7548"/>
            </a:lvl1pPr>
            <a:lvl2pPr>
              <a:defRPr sz="6426"/>
            </a:lvl2pPr>
            <a:lvl3pPr>
              <a:defRPr sz="5406"/>
            </a:lvl3pPr>
            <a:lvl4pPr>
              <a:defRPr sz="4794"/>
            </a:lvl4pPr>
            <a:lvl5pPr>
              <a:defRPr sz="4794"/>
            </a:lvl5pPr>
            <a:lvl6pPr>
              <a:defRPr sz="4794"/>
            </a:lvl6pPr>
            <a:lvl7pPr>
              <a:defRPr sz="4794"/>
            </a:lvl7pPr>
            <a:lvl8pPr>
              <a:defRPr sz="4794"/>
            </a:lvl8pPr>
            <a:lvl9pPr>
              <a:defRPr sz="479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71-87E0-4FD9-ADCE-ED5C4D55D9F5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91E3-55A0-4CC0-813D-C0C86D325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7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0" y="787295"/>
            <a:ext cx="20985480" cy="3276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0" y="4400657"/>
            <a:ext cx="10302479" cy="1833985"/>
          </a:xfrm>
        </p:spPr>
        <p:txBody>
          <a:bodyPr anchor="b"/>
          <a:lstStyle>
            <a:lvl1pPr marL="0" indent="0">
              <a:buNone/>
              <a:defRPr sz="6426" b="1"/>
            </a:lvl1pPr>
            <a:lvl2pPr marL="1225785" indent="0">
              <a:buNone/>
              <a:defRPr sz="5406" b="1"/>
            </a:lvl2pPr>
            <a:lvl3pPr marL="2451570" indent="0">
              <a:buNone/>
              <a:defRPr sz="4794" b="1"/>
            </a:lvl3pPr>
            <a:lvl4pPr marL="3677356" indent="0">
              <a:buNone/>
              <a:defRPr sz="4284" b="1"/>
            </a:lvl4pPr>
            <a:lvl5pPr marL="4903141" indent="0">
              <a:buNone/>
              <a:defRPr sz="4284" b="1"/>
            </a:lvl5pPr>
            <a:lvl6pPr marL="6128926" indent="0">
              <a:buNone/>
              <a:defRPr sz="4284" b="1"/>
            </a:lvl6pPr>
            <a:lvl7pPr marL="7354711" indent="0">
              <a:buNone/>
              <a:defRPr sz="4284" b="1"/>
            </a:lvl7pPr>
            <a:lvl8pPr marL="8580496" indent="0">
              <a:buNone/>
              <a:defRPr sz="4284" b="1"/>
            </a:lvl8pPr>
            <a:lvl9pPr marL="9806282" indent="0">
              <a:buNone/>
              <a:defRPr sz="428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5860" y="6234642"/>
            <a:ext cx="10302479" cy="11327025"/>
          </a:xfrm>
        </p:spPr>
        <p:txBody>
          <a:bodyPr/>
          <a:lstStyle>
            <a:lvl1pPr>
              <a:defRPr sz="6426"/>
            </a:lvl1pPr>
            <a:lvl2pPr>
              <a:defRPr sz="5406"/>
            </a:lvl2pPr>
            <a:lvl3pPr>
              <a:defRPr sz="4794"/>
            </a:lvl3pPr>
            <a:lvl4pPr>
              <a:defRPr sz="4284"/>
            </a:lvl4pPr>
            <a:lvl5pPr>
              <a:defRPr sz="4284"/>
            </a:lvl5pPr>
            <a:lvl6pPr>
              <a:defRPr sz="4284"/>
            </a:lvl6pPr>
            <a:lvl7pPr>
              <a:defRPr sz="4284"/>
            </a:lvl7pPr>
            <a:lvl8pPr>
              <a:defRPr sz="4284"/>
            </a:lvl8pPr>
            <a:lvl9pPr>
              <a:defRPr sz="42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4815" y="4400657"/>
            <a:ext cx="10306527" cy="1833985"/>
          </a:xfrm>
        </p:spPr>
        <p:txBody>
          <a:bodyPr anchor="b"/>
          <a:lstStyle>
            <a:lvl1pPr marL="0" indent="0">
              <a:buNone/>
              <a:defRPr sz="6426" b="1"/>
            </a:lvl1pPr>
            <a:lvl2pPr marL="1225785" indent="0">
              <a:buNone/>
              <a:defRPr sz="5406" b="1"/>
            </a:lvl2pPr>
            <a:lvl3pPr marL="2451570" indent="0">
              <a:buNone/>
              <a:defRPr sz="4794" b="1"/>
            </a:lvl3pPr>
            <a:lvl4pPr marL="3677356" indent="0">
              <a:buNone/>
              <a:defRPr sz="4284" b="1"/>
            </a:lvl4pPr>
            <a:lvl5pPr marL="4903141" indent="0">
              <a:buNone/>
              <a:defRPr sz="4284" b="1"/>
            </a:lvl5pPr>
            <a:lvl6pPr marL="6128926" indent="0">
              <a:buNone/>
              <a:defRPr sz="4284" b="1"/>
            </a:lvl6pPr>
            <a:lvl7pPr marL="7354711" indent="0">
              <a:buNone/>
              <a:defRPr sz="4284" b="1"/>
            </a:lvl7pPr>
            <a:lvl8pPr marL="8580496" indent="0">
              <a:buNone/>
              <a:defRPr sz="4284" b="1"/>
            </a:lvl8pPr>
            <a:lvl9pPr marL="9806282" indent="0">
              <a:buNone/>
              <a:defRPr sz="428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4815" y="6234642"/>
            <a:ext cx="10306527" cy="11327025"/>
          </a:xfrm>
        </p:spPr>
        <p:txBody>
          <a:bodyPr/>
          <a:lstStyle>
            <a:lvl1pPr>
              <a:defRPr sz="6426"/>
            </a:lvl1pPr>
            <a:lvl2pPr>
              <a:defRPr sz="5406"/>
            </a:lvl2pPr>
            <a:lvl3pPr>
              <a:defRPr sz="4794"/>
            </a:lvl3pPr>
            <a:lvl4pPr>
              <a:defRPr sz="4284"/>
            </a:lvl4pPr>
            <a:lvl5pPr>
              <a:defRPr sz="4284"/>
            </a:lvl5pPr>
            <a:lvl6pPr>
              <a:defRPr sz="4284"/>
            </a:lvl6pPr>
            <a:lvl7pPr>
              <a:defRPr sz="4284"/>
            </a:lvl7pPr>
            <a:lvl8pPr>
              <a:defRPr sz="4284"/>
            </a:lvl8pPr>
            <a:lvl9pPr>
              <a:defRPr sz="42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71-87E0-4FD9-ADCE-ED5C4D55D9F5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91E3-55A0-4CC0-813D-C0C86D325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0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71-87E0-4FD9-ADCE-ED5C4D55D9F5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91E3-55A0-4CC0-813D-C0C86D325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71-87E0-4FD9-ADCE-ED5C4D55D9F5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91E3-55A0-4CC0-813D-C0C86D325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1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1" y="782743"/>
            <a:ext cx="7671199" cy="3331210"/>
          </a:xfrm>
        </p:spPr>
        <p:txBody>
          <a:bodyPr anchor="b"/>
          <a:lstStyle>
            <a:lvl1pPr algn="l">
              <a:defRPr sz="5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6378" y="782745"/>
            <a:ext cx="13034963" cy="16778924"/>
          </a:xfrm>
        </p:spPr>
        <p:txBody>
          <a:bodyPr/>
          <a:lstStyle>
            <a:lvl1pPr>
              <a:defRPr sz="8568"/>
            </a:lvl1pPr>
            <a:lvl2pPr>
              <a:defRPr sz="7548"/>
            </a:lvl2pPr>
            <a:lvl3pPr>
              <a:defRPr sz="6426"/>
            </a:lvl3pPr>
            <a:lvl4pPr>
              <a:defRPr sz="5406"/>
            </a:lvl4pPr>
            <a:lvl5pPr>
              <a:defRPr sz="5406"/>
            </a:lvl5pPr>
            <a:lvl6pPr>
              <a:defRPr sz="5406"/>
            </a:lvl6pPr>
            <a:lvl7pPr>
              <a:defRPr sz="5406"/>
            </a:lvl7pPr>
            <a:lvl8pPr>
              <a:defRPr sz="5406"/>
            </a:lvl8pPr>
            <a:lvl9pPr>
              <a:defRPr sz="54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861" y="4113955"/>
            <a:ext cx="7671199" cy="13447714"/>
          </a:xfrm>
        </p:spPr>
        <p:txBody>
          <a:bodyPr/>
          <a:lstStyle>
            <a:lvl1pPr marL="0" indent="0">
              <a:buNone/>
              <a:defRPr sz="3774"/>
            </a:lvl1pPr>
            <a:lvl2pPr marL="1225785" indent="0">
              <a:buNone/>
              <a:defRPr sz="3264"/>
            </a:lvl2pPr>
            <a:lvl3pPr marL="2451570" indent="0">
              <a:buNone/>
              <a:defRPr sz="2652"/>
            </a:lvl3pPr>
            <a:lvl4pPr marL="3677356" indent="0">
              <a:buNone/>
              <a:defRPr sz="2448"/>
            </a:lvl4pPr>
            <a:lvl5pPr marL="4903141" indent="0">
              <a:buNone/>
              <a:defRPr sz="2448"/>
            </a:lvl5pPr>
            <a:lvl6pPr marL="6128926" indent="0">
              <a:buNone/>
              <a:defRPr sz="2448"/>
            </a:lvl6pPr>
            <a:lvl7pPr marL="7354711" indent="0">
              <a:buNone/>
              <a:defRPr sz="2448"/>
            </a:lvl7pPr>
            <a:lvl8pPr marL="8580496" indent="0">
              <a:buNone/>
              <a:defRPr sz="2448"/>
            </a:lvl8pPr>
            <a:lvl9pPr marL="9806282" indent="0">
              <a:buNone/>
              <a:defRPr sz="24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71-87E0-4FD9-ADCE-ED5C4D55D9F5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91E3-55A0-4CC0-813D-C0C86D325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334" y="13761720"/>
            <a:ext cx="13990320" cy="1624649"/>
          </a:xfrm>
        </p:spPr>
        <p:txBody>
          <a:bodyPr anchor="b"/>
          <a:lstStyle>
            <a:lvl1pPr algn="l">
              <a:defRPr sz="5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0334" y="1756622"/>
            <a:ext cx="13990320" cy="11795760"/>
          </a:xfrm>
        </p:spPr>
        <p:txBody>
          <a:bodyPr/>
          <a:lstStyle>
            <a:lvl1pPr marL="0" indent="0">
              <a:buNone/>
              <a:defRPr sz="8568"/>
            </a:lvl1pPr>
            <a:lvl2pPr marL="1225785" indent="0">
              <a:buNone/>
              <a:defRPr sz="7548"/>
            </a:lvl2pPr>
            <a:lvl3pPr marL="2451570" indent="0">
              <a:buNone/>
              <a:defRPr sz="6426"/>
            </a:lvl3pPr>
            <a:lvl4pPr marL="3677356" indent="0">
              <a:buNone/>
              <a:defRPr sz="5406"/>
            </a:lvl4pPr>
            <a:lvl5pPr marL="4903141" indent="0">
              <a:buNone/>
              <a:defRPr sz="5406"/>
            </a:lvl5pPr>
            <a:lvl6pPr marL="6128926" indent="0">
              <a:buNone/>
              <a:defRPr sz="5406"/>
            </a:lvl6pPr>
            <a:lvl7pPr marL="7354711" indent="0">
              <a:buNone/>
              <a:defRPr sz="5406"/>
            </a:lvl7pPr>
            <a:lvl8pPr marL="8580496" indent="0">
              <a:buNone/>
              <a:defRPr sz="5406"/>
            </a:lvl8pPr>
            <a:lvl9pPr marL="9806282" indent="0">
              <a:buNone/>
              <a:defRPr sz="540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334" y="15386369"/>
            <a:ext cx="13990320" cy="2307271"/>
          </a:xfrm>
        </p:spPr>
        <p:txBody>
          <a:bodyPr/>
          <a:lstStyle>
            <a:lvl1pPr marL="0" indent="0">
              <a:buNone/>
              <a:defRPr sz="3774"/>
            </a:lvl1pPr>
            <a:lvl2pPr marL="1225785" indent="0">
              <a:buNone/>
              <a:defRPr sz="3264"/>
            </a:lvl2pPr>
            <a:lvl3pPr marL="2451570" indent="0">
              <a:buNone/>
              <a:defRPr sz="2652"/>
            </a:lvl3pPr>
            <a:lvl4pPr marL="3677356" indent="0">
              <a:buNone/>
              <a:defRPr sz="2448"/>
            </a:lvl4pPr>
            <a:lvl5pPr marL="4903141" indent="0">
              <a:buNone/>
              <a:defRPr sz="2448"/>
            </a:lvl5pPr>
            <a:lvl6pPr marL="6128926" indent="0">
              <a:buNone/>
              <a:defRPr sz="2448"/>
            </a:lvl6pPr>
            <a:lvl7pPr marL="7354711" indent="0">
              <a:buNone/>
              <a:defRPr sz="2448"/>
            </a:lvl7pPr>
            <a:lvl8pPr marL="8580496" indent="0">
              <a:buNone/>
              <a:defRPr sz="2448"/>
            </a:lvl8pPr>
            <a:lvl9pPr marL="9806282" indent="0">
              <a:buNone/>
              <a:defRPr sz="24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71-87E0-4FD9-ADCE-ED5C4D55D9F5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91E3-55A0-4CC0-813D-C0C86D325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2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5860" y="787295"/>
            <a:ext cx="20985480" cy="3276600"/>
          </a:xfrm>
          <a:prstGeom prst="rect">
            <a:avLst/>
          </a:prstGeom>
        </p:spPr>
        <p:txBody>
          <a:bodyPr vert="horz" lIns="240350" tIns="120175" rIns="240350" bIns="1201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0" y="4587242"/>
            <a:ext cx="20985480" cy="12974427"/>
          </a:xfrm>
          <a:prstGeom prst="rect">
            <a:avLst/>
          </a:prstGeom>
        </p:spPr>
        <p:txBody>
          <a:bodyPr vert="horz" lIns="240350" tIns="120175" rIns="240350" bIns="1201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5860" y="18221538"/>
            <a:ext cx="5440680" cy="1046692"/>
          </a:xfrm>
          <a:prstGeom prst="rect">
            <a:avLst/>
          </a:prstGeom>
        </p:spPr>
        <p:txBody>
          <a:bodyPr vert="horz" lIns="240350" tIns="120175" rIns="240350" bIns="120175" rtlCol="0" anchor="ctr"/>
          <a:lstStyle>
            <a:lvl1pPr algn="l">
              <a:defRPr sz="3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D571-87E0-4FD9-ADCE-ED5C4D55D9F5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6710" y="18221538"/>
            <a:ext cx="7383780" cy="1046692"/>
          </a:xfrm>
          <a:prstGeom prst="rect">
            <a:avLst/>
          </a:prstGeom>
        </p:spPr>
        <p:txBody>
          <a:bodyPr vert="horz" lIns="240350" tIns="120175" rIns="240350" bIns="120175" rtlCol="0" anchor="ctr"/>
          <a:lstStyle>
            <a:lvl1pPr algn="ctr">
              <a:defRPr sz="3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10660" y="18221538"/>
            <a:ext cx="5440680" cy="1046692"/>
          </a:xfrm>
          <a:prstGeom prst="rect">
            <a:avLst/>
          </a:prstGeom>
        </p:spPr>
        <p:txBody>
          <a:bodyPr vert="horz" lIns="240350" tIns="120175" rIns="240350" bIns="120175" rtlCol="0" anchor="ctr"/>
          <a:lstStyle>
            <a:lvl1pPr algn="r">
              <a:defRPr sz="3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291E3-55A0-4CC0-813D-C0C86D325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8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51570" rtl="0" eaLnBrk="1" latinLnBrk="0" hangingPunct="1">
        <a:spcBef>
          <a:spcPct val="0"/>
        </a:spcBef>
        <a:buNone/>
        <a:defRPr sz="118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9339" indent="-919339" algn="l" defTabSz="2451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8568" kern="1200">
          <a:solidFill>
            <a:schemeClr val="tx1"/>
          </a:solidFill>
          <a:latin typeface="+mn-lt"/>
          <a:ea typeface="+mn-ea"/>
          <a:cs typeface="+mn-cs"/>
        </a:defRPr>
      </a:lvl1pPr>
      <a:lvl2pPr marL="1991901" indent="-766116" algn="l" defTabSz="2451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7548" kern="1200">
          <a:solidFill>
            <a:schemeClr val="tx1"/>
          </a:solidFill>
          <a:latin typeface="+mn-lt"/>
          <a:ea typeface="+mn-ea"/>
          <a:cs typeface="+mn-cs"/>
        </a:defRPr>
      </a:lvl2pPr>
      <a:lvl3pPr marL="3064464" indent="-612893" algn="l" defTabSz="2451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26" kern="1200">
          <a:solidFill>
            <a:schemeClr val="tx1"/>
          </a:solidFill>
          <a:latin typeface="+mn-lt"/>
          <a:ea typeface="+mn-ea"/>
          <a:cs typeface="+mn-cs"/>
        </a:defRPr>
      </a:lvl3pPr>
      <a:lvl4pPr marL="4290249" indent="-612893" algn="l" defTabSz="2451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6" kern="1200">
          <a:solidFill>
            <a:schemeClr val="tx1"/>
          </a:solidFill>
          <a:latin typeface="+mn-lt"/>
          <a:ea typeface="+mn-ea"/>
          <a:cs typeface="+mn-cs"/>
        </a:defRPr>
      </a:lvl4pPr>
      <a:lvl5pPr marL="5516034" indent="-612893" algn="l" defTabSz="2451570" rtl="0" eaLnBrk="1" latinLnBrk="0" hangingPunct="1">
        <a:spcBef>
          <a:spcPct val="20000"/>
        </a:spcBef>
        <a:buFont typeface="Arial" panose="020B0604020202020204" pitchFamily="34" charset="0"/>
        <a:buChar char="»"/>
        <a:defRPr sz="5406" kern="1200">
          <a:solidFill>
            <a:schemeClr val="tx1"/>
          </a:solidFill>
          <a:latin typeface="+mn-lt"/>
          <a:ea typeface="+mn-ea"/>
          <a:cs typeface="+mn-cs"/>
        </a:defRPr>
      </a:lvl5pPr>
      <a:lvl6pPr marL="6741819" indent="-612893" algn="l" defTabSz="2451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6" kern="1200">
          <a:solidFill>
            <a:schemeClr val="tx1"/>
          </a:solidFill>
          <a:latin typeface="+mn-lt"/>
          <a:ea typeface="+mn-ea"/>
          <a:cs typeface="+mn-cs"/>
        </a:defRPr>
      </a:lvl6pPr>
      <a:lvl7pPr marL="7967604" indent="-612893" algn="l" defTabSz="2451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6" kern="1200">
          <a:solidFill>
            <a:schemeClr val="tx1"/>
          </a:solidFill>
          <a:latin typeface="+mn-lt"/>
          <a:ea typeface="+mn-ea"/>
          <a:cs typeface="+mn-cs"/>
        </a:defRPr>
      </a:lvl7pPr>
      <a:lvl8pPr marL="9193390" indent="-612893" algn="l" defTabSz="2451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6" kern="1200">
          <a:solidFill>
            <a:schemeClr val="tx1"/>
          </a:solidFill>
          <a:latin typeface="+mn-lt"/>
          <a:ea typeface="+mn-ea"/>
          <a:cs typeface="+mn-cs"/>
        </a:defRPr>
      </a:lvl8pPr>
      <a:lvl9pPr marL="10419175" indent="-612893" algn="l" defTabSz="2451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51570" rtl="0" eaLnBrk="1" latinLnBrk="0" hangingPunct="1">
        <a:defRPr sz="4794" kern="1200">
          <a:solidFill>
            <a:schemeClr val="tx1"/>
          </a:solidFill>
          <a:latin typeface="+mn-lt"/>
          <a:ea typeface="+mn-ea"/>
          <a:cs typeface="+mn-cs"/>
        </a:defRPr>
      </a:lvl1pPr>
      <a:lvl2pPr marL="1225785" algn="l" defTabSz="2451570" rtl="0" eaLnBrk="1" latinLnBrk="0" hangingPunct="1">
        <a:defRPr sz="4794" kern="1200">
          <a:solidFill>
            <a:schemeClr val="tx1"/>
          </a:solidFill>
          <a:latin typeface="+mn-lt"/>
          <a:ea typeface="+mn-ea"/>
          <a:cs typeface="+mn-cs"/>
        </a:defRPr>
      </a:lvl2pPr>
      <a:lvl3pPr marL="2451570" algn="l" defTabSz="2451570" rtl="0" eaLnBrk="1" latinLnBrk="0" hangingPunct="1">
        <a:defRPr sz="4794" kern="1200">
          <a:solidFill>
            <a:schemeClr val="tx1"/>
          </a:solidFill>
          <a:latin typeface="+mn-lt"/>
          <a:ea typeface="+mn-ea"/>
          <a:cs typeface="+mn-cs"/>
        </a:defRPr>
      </a:lvl3pPr>
      <a:lvl4pPr marL="3677356" algn="l" defTabSz="2451570" rtl="0" eaLnBrk="1" latinLnBrk="0" hangingPunct="1">
        <a:defRPr sz="4794" kern="1200">
          <a:solidFill>
            <a:schemeClr val="tx1"/>
          </a:solidFill>
          <a:latin typeface="+mn-lt"/>
          <a:ea typeface="+mn-ea"/>
          <a:cs typeface="+mn-cs"/>
        </a:defRPr>
      </a:lvl4pPr>
      <a:lvl5pPr marL="4903141" algn="l" defTabSz="2451570" rtl="0" eaLnBrk="1" latinLnBrk="0" hangingPunct="1">
        <a:defRPr sz="4794" kern="1200">
          <a:solidFill>
            <a:schemeClr val="tx1"/>
          </a:solidFill>
          <a:latin typeface="+mn-lt"/>
          <a:ea typeface="+mn-ea"/>
          <a:cs typeface="+mn-cs"/>
        </a:defRPr>
      </a:lvl5pPr>
      <a:lvl6pPr marL="6128926" algn="l" defTabSz="2451570" rtl="0" eaLnBrk="1" latinLnBrk="0" hangingPunct="1">
        <a:defRPr sz="4794" kern="1200">
          <a:solidFill>
            <a:schemeClr val="tx1"/>
          </a:solidFill>
          <a:latin typeface="+mn-lt"/>
          <a:ea typeface="+mn-ea"/>
          <a:cs typeface="+mn-cs"/>
        </a:defRPr>
      </a:lvl6pPr>
      <a:lvl7pPr marL="7354711" algn="l" defTabSz="2451570" rtl="0" eaLnBrk="1" latinLnBrk="0" hangingPunct="1">
        <a:defRPr sz="4794" kern="1200">
          <a:solidFill>
            <a:schemeClr val="tx1"/>
          </a:solidFill>
          <a:latin typeface="+mn-lt"/>
          <a:ea typeface="+mn-ea"/>
          <a:cs typeface="+mn-cs"/>
        </a:defRPr>
      </a:lvl7pPr>
      <a:lvl8pPr marL="8580496" algn="l" defTabSz="2451570" rtl="0" eaLnBrk="1" latinLnBrk="0" hangingPunct="1">
        <a:defRPr sz="4794" kern="1200">
          <a:solidFill>
            <a:schemeClr val="tx1"/>
          </a:solidFill>
          <a:latin typeface="+mn-lt"/>
          <a:ea typeface="+mn-ea"/>
          <a:cs typeface="+mn-cs"/>
        </a:defRPr>
      </a:lvl8pPr>
      <a:lvl9pPr marL="9806282" algn="l" defTabSz="2451570" rtl="0" eaLnBrk="1" latinLnBrk="0" hangingPunct="1">
        <a:defRPr sz="4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55448" y="2317215"/>
            <a:ext cx="22928580" cy="171899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55448" y="265657"/>
            <a:ext cx="22928580" cy="1943099"/>
          </a:xfrm>
          <a:prstGeom prst="rect">
            <a:avLst/>
          </a:prstGeom>
          <a:noFill/>
          <a:ln w="38100"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98" spc="-153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christy\Desktop\Desktop Photos\SLC_Logo_Large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334056"/>
            <a:ext cx="1459581" cy="180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448" y="182513"/>
            <a:ext cx="22928580" cy="2016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endParaRPr lang="en-US" sz="489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9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76757" y="553045"/>
            <a:ext cx="21045077" cy="124696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7344" b="1" spc="-153" dirty="0">
                <a:solidFill>
                  <a:srgbClr val="284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Santa Lucia Conservancy ~ </a:t>
            </a:r>
            <a:r>
              <a:rPr lang="en-US" sz="7344" b="1" i="1" spc="-153" dirty="0">
                <a:solidFill>
                  <a:srgbClr val="284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it Wild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260317" y="2960546"/>
            <a:ext cx="48237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9. Great Horned Owl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largest of the owls on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Preserve at 22”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Call: classic hooting “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hoo-hoo-hoo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Enjoys eating skunks and other small mammals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444" y="6940927"/>
            <a:ext cx="47012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Flammulated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Owl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7” tall and notable dark eyes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Call: soft low “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podo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poot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repeated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Forages in the woods for insects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7897" y="11049000"/>
            <a:ext cx="5515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Western Screech Owl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over 8” tall and 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variable in color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Call: short whistles like</a:t>
            </a:r>
          </a:p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 bouncing ball “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pwep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pwep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pwep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Forages around forest edge for insects and small rodents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765" y="2960546"/>
            <a:ext cx="4932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Barn Owl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16” high with a heart shaped 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Call: long hissing shriek “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cssssshhhhH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Feeds many young each year with small rodents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9041" y="15622012"/>
            <a:ext cx="65498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California Spotted Owl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17” tall with dark eyes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Call: barking hoot 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“whup,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Eats rodents and small 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mammals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forested areas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985392" y="4114800"/>
            <a:ext cx="4343401" cy="4407843"/>
            <a:chOff x="227294" y="2342615"/>
            <a:chExt cx="4343401" cy="44078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7" r="14216"/>
            <a:stretch/>
          </p:blipFill>
          <p:spPr>
            <a:xfrm>
              <a:off x="227294" y="2342615"/>
              <a:ext cx="4343401" cy="44078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803944" y="2659280"/>
              <a:ext cx="685800" cy="83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01754" y="3810000"/>
            <a:ext cx="3962400" cy="5715000"/>
            <a:chOff x="5217495" y="4561560"/>
            <a:chExt cx="3962400" cy="5715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5" t="6476" r="14431" b="26199"/>
            <a:stretch/>
          </p:blipFill>
          <p:spPr>
            <a:xfrm>
              <a:off x="5217495" y="4561560"/>
              <a:ext cx="3962400" cy="571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TextBox 41"/>
            <p:cNvSpPr txBox="1"/>
            <p:nvPr/>
          </p:nvSpPr>
          <p:spPr>
            <a:xfrm>
              <a:off x="8150789" y="4685168"/>
              <a:ext cx="1019557" cy="83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806935" y="8627747"/>
            <a:ext cx="5671065" cy="3792853"/>
            <a:chOff x="5075256" y="15389155"/>
            <a:chExt cx="5671065" cy="37928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256" y="15406699"/>
              <a:ext cx="5671065" cy="37753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8710470" y="15389155"/>
              <a:ext cx="1019557" cy="83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111055" y="17449800"/>
            <a:ext cx="73672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Burrowing Owl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9” tall with extra long legs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Call: high “coo-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coooo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Hunts small rodents in grasslands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166173" y="12420600"/>
            <a:ext cx="2925258" cy="5571558"/>
            <a:chOff x="18732495" y="14371294"/>
            <a:chExt cx="2708662" cy="48107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42" t="7899" r="9858" b="4990"/>
            <a:stretch/>
          </p:blipFill>
          <p:spPr>
            <a:xfrm>
              <a:off x="18732495" y="14371294"/>
              <a:ext cx="2356268" cy="48107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20421600" y="14383672"/>
              <a:ext cx="1019557" cy="71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8288000" y="7321927"/>
            <a:ext cx="49596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Northern Saw-Whet Owl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8” tall with a large fluffy  head and white V on 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Call: low whistled “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toit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toit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toit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repeated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Hunts for small mammals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260317" y="11741527"/>
            <a:ext cx="48237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Northern Pigmy Owl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7” tall with long tail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Call: single or double “toots” monotonously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Hunts small birds during the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048695" y="16002000"/>
            <a:ext cx="60353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Northern Long-Eared Owl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over a foot tall with prominent “ear” tufts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Call: single soft “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wooip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repeated every 3 seconds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Hunts small mammals in brushy fields and woodland edges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3126317" y="3886200"/>
            <a:ext cx="5105400" cy="4647912"/>
            <a:chOff x="16002000" y="10058400"/>
            <a:chExt cx="4830863" cy="4267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5" t="2527" r="21380" b="1535"/>
            <a:stretch/>
          </p:blipFill>
          <p:spPr>
            <a:xfrm>
              <a:off x="16002000" y="10058400"/>
              <a:ext cx="4800600" cy="4267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19813306" y="10341659"/>
              <a:ext cx="1019557" cy="763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785446" y="8229600"/>
            <a:ext cx="3701081" cy="5786859"/>
            <a:chOff x="11736832" y="7012560"/>
            <a:chExt cx="3263900" cy="47244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6" t="24201" r="18855" b="6910"/>
            <a:stretch/>
          </p:blipFill>
          <p:spPr>
            <a:xfrm>
              <a:off x="11736832" y="7012560"/>
              <a:ext cx="2971800" cy="47244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6" name="TextBox 55"/>
            <p:cNvSpPr txBox="1"/>
            <p:nvPr/>
          </p:nvSpPr>
          <p:spPr>
            <a:xfrm>
              <a:off x="13981175" y="7055095"/>
              <a:ext cx="1019557" cy="678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7.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939341" y="12486113"/>
            <a:ext cx="4161266" cy="6259087"/>
            <a:chOff x="15141069" y="2367610"/>
            <a:chExt cx="4161266" cy="625908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7" t="11429" b="8287"/>
            <a:stretch/>
          </p:blipFill>
          <p:spPr>
            <a:xfrm>
              <a:off x="15141069" y="2367610"/>
              <a:ext cx="3906271" cy="62590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18282778" y="2650373"/>
              <a:ext cx="1019557" cy="83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45522" y="8305800"/>
            <a:ext cx="4374678" cy="4931455"/>
            <a:chOff x="227294" y="7480281"/>
            <a:chExt cx="4374678" cy="49314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22629" r="8460" b="14865"/>
            <a:stretch/>
          </p:blipFill>
          <p:spPr>
            <a:xfrm>
              <a:off x="227294" y="7480281"/>
              <a:ext cx="4374678" cy="49314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6" name="TextBox 45"/>
            <p:cNvSpPr txBox="1"/>
            <p:nvPr/>
          </p:nvSpPr>
          <p:spPr>
            <a:xfrm>
              <a:off x="493228" y="7680278"/>
              <a:ext cx="1019557" cy="83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11055" y="12496800"/>
            <a:ext cx="3943600" cy="4866070"/>
            <a:chOff x="227294" y="13193330"/>
            <a:chExt cx="4419600" cy="598867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" t="15235" r="14480"/>
            <a:stretch/>
          </p:blipFill>
          <p:spPr>
            <a:xfrm>
              <a:off x="227294" y="13193330"/>
              <a:ext cx="4419600" cy="59886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493228" y="13475570"/>
              <a:ext cx="1019557" cy="1023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650408" y="2361939"/>
            <a:ext cx="12256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Owls of the Santa Lucia Preserve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9927</TotalTime>
  <Words>317</Words>
  <Application>Microsoft Office PowerPoint</Application>
  <PresentationFormat>Custom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Wyckoff</dc:creator>
  <cp:lastModifiedBy>Christy Wyckoff</cp:lastModifiedBy>
  <cp:revision>283</cp:revision>
  <dcterms:created xsi:type="dcterms:W3CDTF">2014-10-27T22:40:51Z</dcterms:created>
  <dcterms:modified xsi:type="dcterms:W3CDTF">2015-12-16T01:25:28Z</dcterms:modified>
</cp:coreProperties>
</file>